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2" r:id="rId1"/>
  </p:sldMasterIdLst>
  <p:notesMasterIdLst>
    <p:notesMasterId r:id="rId12"/>
  </p:notesMasterIdLst>
  <p:sldIdLst>
    <p:sldId id="410" r:id="rId2"/>
    <p:sldId id="400" r:id="rId3"/>
    <p:sldId id="402" r:id="rId4"/>
    <p:sldId id="403" r:id="rId5"/>
    <p:sldId id="404" r:id="rId6"/>
    <p:sldId id="405" r:id="rId7"/>
    <p:sldId id="406" r:id="rId8"/>
    <p:sldId id="407" r:id="rId9"/>
    <p:sldId id="408" r:id="rId10"/>
    <p:sldId id="411" r:id="rId11"/>
  </p:sldIdLst>
  <p:sldSz cx="12192000" cy="6858000"/>
  <p:notesSz cx="7010400" cy="9296400"/>
  <p:embeddedFontLst>
    <p:embeddedFont>
      <p:font typeface="Antonio" panose="02000503000000000000" pitchFamily="2" charset="77"/>
      <p:regular r:id="rId13"/>
      <p:bold r:id="rId14"/>
    </p:embeddedFont>
    <p:embeddedFont>
      <p:font typeface="Roboto" panose="02000000000000000000" pitchFamily="2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EF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73" autoAdjust="0"/>
    <p:restoredTop sz="79206" autoAdjust="0"/>
  </p:normalViewPr>
  <p:slideViewPr>
    <p:cSldViewPr snapToGrid="0">
      <p:cViewPr varScale="1">
        <p:scale>
          <a:sx n="149" d="100"/>
          <a:sy n="149" d="100"/>
        </p:scale>
        <p:origin x="1528" y="17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2108B8-111F-4508-B576-649EF93B17AE}" type="datetimeFigureOut">
              <a:rPr lang="en-US" smtClean="0"/>
              <a:t>6/4/24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3E7B5C4-423E-4B62-93EB-852989A655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14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03342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8E8DCF-65AD-E795-D33B-C25A43698B03}"/>
              </a:ext>
            </a:extLst>
          </p:cNvPr>
          <p:cNvSpPr/>
          <p:nvPr userDrawn="1"/>
        </p:nvSpPr>
        <p:spPr>
          <a:xfrm>
            <a:off x="838200" y="1606164"/>
            <a:ext cx="1198069" cy="14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2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420348"/>
            <a:ext cx="4709160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8E8DCF-65AD-E795-D33B-C25A43698B03}"/>
              </a:ext>
            </a:extLst>
          </p:cNvPr>
          <p:cNvSpPr/>
          <p:nvPr userDrawn="1"/>
        </p:nvSpPr>
        <p:spPr>
          <a:xfrm>
            <a:off x="594360" y="3661387"/>
            <a:ext cx="1198069" cy="14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4DF3263-9B5E-1D14-3CC5-BBB136781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-1"/>
            <a:ext cx="6888480" cy="61308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270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0622" y="2103437"/>
            <a:ext cx="4709160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8E8DCF-65AD-E795-D33B-C25A43698B03}"/>
              </a:ext>
            </a:extLst>
          </p:cNvPr>
          <p:cNvSpPr/>
          <p:nvPr userDrawn="1"/>
        </p:nvSpPr>
        <p:spPr>
          <a:xfrm>
            <a:off x="7160622" y="3344476"/>
            <a:ext cx="1198069" cy="14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4DF3263-9B5E-1D14-3CC5-BBB136781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888480" cy="61308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867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59" y="443502"/>
            <a:ext cx="11040291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4DF3263-9B5E-1D14-3CC5-BBB136781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898469"/>
            <a:ext cx="12192000" cy="42323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071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95728"/>
            <a:ext cx="4463732" cy="1509912"/>
          </a:xfrm>
        </p:spPr>
        <p:txBody>
          <a:bodyPr anchor="t">
            <a:normAutofit/>
          </a:bodyPr>
          <a:lstStyle>
            <a:lvl1pPr>
              <a:defRPr sz="8000" cap="all" baseline="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-1"/>
            <a:ext cx="6888480" cy="6131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990165"/>
            <a:ext cx="3931920" cy="3990011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1E5CE7-4584-691F-9D5F-B64B42116BA8}"/>
              </a:ext>
            </a:extLst>
          </p:cNvPr>
          <p:cNvSpPr/>
          <p:nvPr userDrawn="1"/>
        </p:nvSpPr>
        <p:spPr>
          <a:xfrm>
            <a:off x="838200" y="1606164"/>
            <a:ext cx="1198069" cy="14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3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9384"/>
            <a:ext cx="5181600" cy="4056478"/>
          </a:xfr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29384"/>
            <a:ext cx="5181600" cy="4056478"/>
          </a:xfr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B14FD0-7609-D98B-E7E9-1303E15CF747}"/>
              </a:ext>
            </a:extLst>
          </p:cNvPr>
          <p:cNvSpPr/>
          <p:nvPr userDrawn="1"/>
        </p:nvSpPr>
        <p:spPr>
          <a:xfrm>
            <a:off x="838200" y="1606164"/>
            <a:ext cx="1198069" cy="14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7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Content Title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926080"/>
            <a:ext cx="5157787" cy="3067466"/>
          </a:xfr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Content Title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926080"/>
            <a:ext cx="5183188" cy="3067466"/>
          </a:xfr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A295C2-6901-679C-B1C0-69C9C179AC7A}"/>
              </a:ext>
            </a:extLst>
          </p:cNvPr>
          <p:cNvSpPr/>
          <p:nvPr userDrawn="1"/>
        </p:nvSpPr>
        <p:spPr>
          <a:xfrm>
            <a:off x="838200" y="1606164"/>
            <a:ext cx="1198069" cy="145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42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75548"/>
            <a:ext cx="12192000" cy="3649916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 dirty="0"/>
              <a:t>TITLE ONLY SLIDE</a:t>
            </a:r>
          </a:p>
        </p:txBody>
      </p:sp>
    </p:spTree>
    <p:extLst>
      <p:ext uri="{BB962C8B-B14F-4D97-AF65-F5344CB8AC3E}">
        <p14:creationId xmlns:p14="http://schemas.microsoft.com/office/powerpoint/2010/main" val="41184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7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272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3" r:id="rId2"/>
    <p:sldLayoutId id="2147483765" r:id="rId3"/>
    <p:sldLayoutId id="2147483764" r:id="rId4"/>
    <p:sldLayoutId id="2147483753" r:id="rId5"/>
    <p:sldLayoutId id="2147483760" r:id="rId6"/>
    <p:sldLayoutId id="2147483761" r:id="rId7"/>
    <p:sldLayoutId id="2147483755" r:id="rId8"/>
    <p:sldLayoutId id="2147483751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8000" b="1" i="0" kern="1200" cap="all" baseline="0">
          <a:solidFill>
            <a:schemeClr val="tx1"/>
          </a:solidFill>
          <a:latin typeface="Antonio" panose="020005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y Career Path">
            <a:extLst>
              <a:ext uri="{FF2B5EF4-FFF2-40B4-BE49-F238E27FC236}">
                <a16:creationId xmlns:a16="http://schemas.microsoft.com/office/drawing/2014/main" id="{16645F2D-2578-3677-085D-44386F9D6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13" y="171662"/>
            <a:ext cx="4828373" cy="576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82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88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06F6-FCFD-EAD4-6B64-BA15BB21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38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D918-F266-2C32-CD22-A5F4FC5F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78D5E-E98E-7CED-3984-3AD2E85E3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79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3542-2E99-D424-6420-4FF7B73E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1D35D-06C4-E57D-7B01-7412397CD4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C989A-ED71-DF17-8032-7A539D2A81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9717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8203F-CFC3-9526-6F4B-65C7B93E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8DB84-6882-5A7B-C3D6-36EF7B3EE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1835A-1220-A658-F8FF-6AB194C07F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5459B8-72B7-CE0F-FE9E-63406FC0B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C79D85-AC11-F51D-984E-F4881935634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885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CCFA-4911-E4A0-4A1C-7399EEFAB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A field of yellow flowers with a building in the background&#10;&#10;Description automatically generated">
            <a:extLst>
              <a:ext uri="{FF2B5EF4-FFF2-40B4-BE49-F238E27FC236}">
                <a16:creationId xmlns:a16="http://schemas.microsoft.com/office/drawing/2014/main" id="{A7923695-4BF4-93E4-7C2E-7F75E1A310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r="125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3573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8EE2-71E4-3AD0-2343-178F75EF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Close-up of 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B809E190-FA51-B69D-7C56-6CA07CEB13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r="130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48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9631-D910-8B17-7226-9ED6351D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A person and person walking on a sidewalk&#10;&#10;Description automatically generated">
            <a:extLst>
              <a:ext uri="{FF2B5EF4-FFF2-40B4-BE49-F238E27FC236}">
                <a16:creationId xmlns:a16="http://schemas.microsoft.com/office/drawing/2014/main" id="{86802060-12E7-9EF8-D1F1-C213B34AFB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3" b="10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769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9314-D7E3-3D17-AAA1-8A523F3A4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 descr="A person writing on a notebook&#10;&#10;Description automatically generated">
            <a:extLst>
              <a:ext uri="{FF2B5EF4-FFF2-40B4-BE49-F238E27FC236}">
                <a16:creationId xmlns:a16="http://schemas.microsoft.com/office/drawing/2014/main" id="{1F302E74-4638-FFE3-4757-0505384BC9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r="1257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75DA7-76E0-235A-A09A-C8A96D0FC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589860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Roboto</vt:lpstr>
      <vt:lpstr>Antonio</vt:lpstr>
      <vt:lpstr>Arial</vt:lpstr>
      <vt:lpstr>SketchyVTI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Quelle, Claire M</cp:lastModifiedBy>
  <cp:revision>53</cp:revision>
  <cp:lastPrinted>2024-04-17T15:49:38Z</cp:lastPrinted>
  <dcterms:created xsi:type="dcterms:W3CDTF">2021-10-05T18:43:50Z</dcterms:created>
  <dcterms:modified xsi:type="dcterms:W3CDTF">2024-06-04T13:51:10Z</dcterms:modified>
  <cp:category/>
</cp:coreProperties>
</file>