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A4D60-479D-3FAE-D95A-643A3F741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C3884-87A2-6A06-E308-DFF9451D9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799B4-A4AD-7D34-82EB-44E7A24B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1275-7812-9948-9F1A-54F5488E5C26}" type="datetimeFigureOut">
              <a:rPr lang="en-US" smtClean="0"/>
              <a:t>6/7/24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F8731-F3C8-A565-ED3F-F9F361DD6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8698D-84E5-BE94-BDF8-DD419855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7FDD-AA2E-664E-B6B9-827DF2575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B471-BFAF-E25E-8626-BDA78CE7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F5E48-7A6A-D024-41FC-0E09C13C9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BB1E-0730-1E6C-1CE9-14E2C118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1275-7812-9948-9F1A-54F5488E5C26}" type="datetimeFigureOut">
              <a:rPr lang="en-US" smtClean="0"/>
              <a:t>6/7/24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5634F-D81A-E2E6-B6D0-CFCCAEDF6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A29C0-190D-4CD9-DBD2-D229BBD4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7FDD-AA2E-664E-B6B9-827DF2575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1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A6BCEA-5F00-80F9-7F2C-E98B0A586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EAD01-B345-CD23-931D-514709515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537F9-5430-3CA9-9C72-B6BD2AE1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1275-7812-9948-9F1A-54F5488E5C26}" type="datetimeFigureOut">
              <a:rPr lang="en-US" smtClean="0"/>
              <a:t>6/7/24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D387B-F169-59B9-514B-ADB7D394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9BD63-25F6-85BA-62C8-8A55C89B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7FDD-AA2E-664E-B6B9-827DF2575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4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5299-67A2-BED4-597F-6C4B2080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19EB3-9CDD-08B6-6CC1-49E3BEF51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46214-19E9-7D52-15EB-E852658F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1275-7812-9948-9F1A-54F5488E5C26}" type="datetimeFigureOut">
              <a:rPr lang="en-US" smtClean="0"/>
              <a:t>6/7/24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3C9C4-44F7-C166-E152-DB8F5078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1FAF2-94D1-3AFE-9F99-39E05C98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7FDD-AA2E-664E-B6B9-827DF2575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9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7D76-F99E-6A18-D3E0-6C39C329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1CD84-9CD1-128F-5D2D-25F53EF99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A857C-D232-DEE9-5EDB-B386B2DE1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1275-7812-9948-9F1A-54F5488E5C26}" type="datetimeFigureOut">
              <a:rPr lang="en-US" smtClean="0"/>
              <a:t>6/7/24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76C98-FFC2-5697-C870-0738D60A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32DF4-9A4C-1D78-33BE-918FB2BC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7FDD-AA2E-664E-B6B9-827DF2575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3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7961-BA06-D499-6499-508B7A38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ACB05-4666-2544-32A0-ABACEFB1C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23270-85C5-803D-D0E0-49B9EFEBC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9014F-ABB7-089C-992C-1C3CC1D5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1275-7812-9948-9F1A-54F5488E5C26}" type="datetimeFigureOut">
              <a:rPr lang="en-US" smtClean="0"/>
              <a:t>6/7/24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80532-551F-C3BE-5901-1D8F08EC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86F74-31FE-BAAC-02A4-65C7A01B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7FDD-AA2E-664E-B6B9-827DF2575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8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55FA-7F06-D00C-4BB2-63543D6A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1BC3B-1353-D13D-D649-5E4827123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18F00-506E-6240-EE4D-A3BFFEF99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40E83-6B55-BC63-FFB9-C0182C7EF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1B821-CCC0-A79C-EFC1-30F409D88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0CEED6-FA2A-EDF5-FDD2-B2343A2E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1275-7812-9948-9F1A-54F5488E5C26}" type="datetimeFigureOut">
              <a:rPr lang="en-US" smtClean="0"/>
              <a:t>6/7/24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0382B6-269F-59FE-2530-15E56655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319D83-C576-C8B8-2D4E-CB2141BE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7FDD-AA2E-664E-B6B9-827DF2575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0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C0FDC-EF30-BF98-E971-96BB2798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044DBE-AC85-650A-3835-2C5C146F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1275-7812-9948-9F1A-54F5488E5C26}" type="datetimeFigureOut">
              <a:rPr lang="en-US" smtClean="0"/>
              <a:t>6/7/24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02433-15E4-9A21-2E6B-4F7C448B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5661A-A60D-FFF6-4C93-E921C6D0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7FDD-AA2E-664E-B6B9-827DF2575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40520-F243-0630-8389-DFB05352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1275-7812-9948-9F1A-54F5488E5C26}" type="datetimeFigureOut">
              <a:rPr lang="en-US" smtClean="0"/>
              <a:t>6/7/24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2FCE4-018C-73D4-9A76-099BF0E3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2CB65-09C1-96B7-CD4F-91C4F085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7FDD-AA2E-664E-B6B9-827DF2575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9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D0E0-4B1E-CC46-6CFD-4B84AEB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F60C9-9B9F-5F8A-B2CD-24C39C842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EB5A3-2301-44F1-628D-9693DF21F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FA88E-5483-2B7E-C126-39605AF7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1275-7812-9948-9F1A-54F5488E5C26}" type="datetimeFigureOut">
              <a:rPr lang="en-US" smtClean="0"/>
              <a:t>6/7/24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853C5-D1C1-5EE2-D17B-B153B874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CB622-36DA-1859-8DFE-CA627637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7FDD-AA2E-664E-B6B9-827DF2575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868C-9473-012B-E8F6-09528EFC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AB4C7-BBCE-F261-64C9-9397754342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43C79-B565-C4C8-811F-39BB281F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50DDA-BC32-16D8-BA91-8725B63C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1275-7812-9948-9F1A-54F5488E5C26}" type="datetimeFigureOut">
              <a:rPr lang="en-US" smtClean="0"/>
              <a:t>6/7/24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DF2F5-552A-A3F9-7ADA-0062C9A1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732DD-FDAB-1F9E-F2DB-9E421490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7FDD-AA2E-664E-B6B9-827DF2575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2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5E704D-FED2-4EF4-05F3-D661057F0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9F87D-371B-DE71-EDDD-0418C9F55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B66AF-D278-AB07-943E-3E192EBE7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691275-7812-9948-9F1A-54F5488E5C26}" type="datetimeFigureOut">
              <a:rPr lang="en-US" smtClean="0"/>
              <a:t>6/7/24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1C1C5-C4B0-A151-E6CE-FB2979A9A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62057-5814-5E52-F72D-6B1BB2D5C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BC7FDD-AA2E-664E-B6B9-827DF2575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99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29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892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Quelle, Claire M</dc:creator>
  <cp:lastModifiedBy>Quelle, Claire M</cp:lastModifiedBy>
  <cp:revision>1</cp:revision>
  <dcterms:created xsi:type="dcterms:W3CDTF">2024-06-07T16:12:30Z</dcterms:created>
  <dcterms:modified xsi:type="dcterms:W3CDTF">2024-06-07T16:13:29Z</dcterms:modified>
</cp:coreProperties>
</file>